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sldIdLst>
    <p:sldId id="256" r:id="rId2"/>
    <p:sldId id="257" r:id="rId3"/>
    <p:sldId id="258" r:id="rId4"/>
    <p:sldId id="263" r:id="rId5"/>
    <p:sldId id="259" r:id="rId6"/>
    <p:sldId id="262"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2773359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3398957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409980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1081999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3910281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4189589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49453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242051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998880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3020670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6317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2698552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58681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341339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3129967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FD6154-AF5C-48AC-A6EC-70A40084234F}" type="datetimeFigureOut">
              <a:rPr lang="en-US" smtClean="0"/>
              <a:t>7/30/2020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4DF76C-6D30-446C-B1C9-5F21F73FDCA3}" type="slidenum">
              <a:rPr lang="en-US" smtClean="0"/>
              <a:t>‹#›</a:t>
            </a:fld>
            <a:endParaRPr lang="en-US" dirty="0"/>
          </a:p>
        </p:txBody>
      </p:sp>
    </p:spTree>
    <p:extLst>
      <p:ext uri="{BB962C8B-B14F-4D97-AF65-F5344CB8AC3E}">
        <p14:creationId xmlns:p14="http://schemas.microsoft.com/office/powerpoint/2010/main" val="3494427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FD6154-AF5C-48AC-A6EC-70A40084234F}" type="datetimeFigureOut">
              <a:rPr lang="en-US" smtClean="0"/>
              <a:t>7/30/2020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1B4DF76C-6D30-446C-B1C9-5F21F73FDCA3}" type="slidenum">
              <a:rPr lang="en-US" smtClean="0"/>
              <a:t>‹#›</a:t>
            </a:fld>
            <a:endParaRPr lang="en-US" dirty="0"/>
          </a:p>
        </p:txBody>
      </p:sp>
    </p:spTree>
    <p:extLst>
      <p:ext uri="{BB962C8B-B14F-4D97-AF65-F5344CB8AC3E}">
        <p14:creationId xmlns:p14="http://schemas.microsoft.com/office/powerpoint/2010/main" val="166673320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smtClean="0"/>
              <a:t>WORKPLACE DEVIANCE </a:t>
            </a:r>
            <a:endParaRPr lang="en-US" sz="5400" dirty="0"/>
          </a:p>
        </p:txBody>
      </p:sp>
      <p:sp>
        <p:nvSpPr>
          <p:cNvPr id="3" name="Subtitle 2"/>
          <p:cNvSpPr>
            <a:spLocks noGrp="1"/>
          </p:cNvSpPr>
          <p:nvPr>
            <p:ph type="subTitle" idx="1"/>
          </p:nvPr>
        </p:nvSpPr>
        <p:spPr/>
        <p:txBody>
          <a:bodyPr/>
          <a:lstStyle/>
          <a:p>
            <a:r>
              <a:rPr lang="en-US" sz="2400" dirty="0" smtClean="0"/>
              <a:t>BEHAVIORS</a:t>
            </a:r>
            <a:r>
              <a:rPr lang="en-US" dirty="0" smtClean="0"/>
              <a:t> </a:t>
            </a:r>
            <a:endParaRPr lang="en-US" dirty="0"/>
          </a:p>
        </p:txBody>
      </p:sp>
    </p:spTree>
    <p:extLst>
      <p:ext uri="{BB962C8B-B14F-4D97-AF65-F5344CB8AC3E}">
        <p14:creationId xmlns:p14="http://schemas.microsoft.com/office/powerpoint/2010/main" val="3690127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a:t>Workplace deviance refers to the deliberate desire of causing harm to an </a:t>
            </a:r>
            <a:r>
              <a:rPr lang="en-US" dirty="0" smtClean="0"/>
              <a:t>organization</a:t>
            </a:r>
          </a:p>
          <a:p>
            <a:r>
              <a:rPr lang="en-US" dirty="0" smtClean="0"/>
              <a:t>There are formal and informal deviance behaviors.</a:t>
            </a:r>
          </a:p>
          <a:p>
            <a:r>
              <a:rPr lang="en-US" dirty="0"/>
              <a:t>The formal deviance is caused by an unlawful violation of customary enacted laws. </a:t>
            </a:r>
            <a:endParaRPr lang="en-US" dirty="0" smtClean="0"/>
          </a:p>
          <a:p>
            <a:r>
              <a:rPr lang="en-US" dirty="0" smtClean="0"/>
              <a:t> </a:t>
            </a:r>
            <a:r>
              <a:rPr lang="en-US" dirty="0"/>
              <a:t>Informal deviance includes violation of social norms which haven't been arrayed into law</a:t>
            </a:r>
            <a:endParaRPr lang="en-US" dirty="0" smtClean="0"/>
          </a:p>
          <a:p>
            <a:r>
              <a:rPr lang="en-US" dirty="0"/>
              <a:t>Some examples of </a:t>
            </a:r>
            <a:r>
              <a:rPr lang="en-US" dirty="0" smtClean="0"/>
              <a:t>deviance </a:t>
            </a:r>
            <a:r>
              <a:rPr lang="en-US" dirty="0"/>
              <a:t>in </a:t>
            </a:r>
            <a:r>
              <a:rPr lang="en-US" dirty="0" smtClean="0"/>
              <a:t>a </a:t>
            </a:r>
            <a:r>
              <a:rPr lang="en-US" dirty="0"/>
              <a:t>workplace are rape, robbery, murder, assault as well as </a:t>
            </a:r>
            <a:r>
              <a:rPr lang="en-US" dirty="0" smtClean="0"/>
              <a:t>theft.</a:t>
            </a:r>
          </a:p>
          <a:p>
            <a:r>
              <a:rPr lang="en-US" dirty="0" smtClean="0"/>
              <a:t>In </a:t>
            </a:r>
            <a:r>
              <a:rPr lang="en-US" dirty="0"/>
              <a:t>an office setting, interpersonal deviances more often occur as a result of personal experiences and motives that hinder the success of the organization.</a:t>
            </a:r>
          </a:p>
          <a:p>
            <a:pPr marL="0" indent="0">
              <a:buNone/>
            </a:pPr>
            <a:endParaRPr lang="en-US" dirty="0"/>
          </a:p>
        </p:txBody>
      </p:sp>
    </p:spTree>
    <p:extLst>
      <p:ext uri="{BB962C8B-B14F-4D97-AF65-F5344CB8AC3E}">
        <p14:creationId xmlns:p14="http://schemas.microsoft.com/office/powerpoint/2010/main" val="3183396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EXPERIENCES</a:t>
            </a:r>
            <a:endParaRPr lang="en-US" dirty="0"/>
          </a:p>
        </p:txBody>
      </p:sp>
      <p:sp>
        <p:nvSpPr>
          <p:cNvPr id="3" name="Content Placeholder 2"/>
          <p:cNvSpPr>
            <a:spLocks noGrp="1"/>
          </p:cNvSpPr>
          <p:nvPr>
            <p:ph idx="1"/>
          </p:nvPr>
        </p:nvSpPr>
        <p:spPr/>
        <p:txBody>
          <a:bodyPr/>
          <a:lstStyle/>
          <a:p>
            <a:r>
              <a:rPr lang="en-US" dirty="0"/>
              <a:t>These experiences can be frustrations brought about by offensive </a:t>
            </a:r>
            <a:r>
              <a:rPr lang="en-US" dirty="0" smtClean="0"/>
              <a:t>supervision</a:t>
            </a:r>
          </a:p>
          <a:p>
            <a:r>
              <a:rPr lang="en-US" dirty="0"/>
              <a:t>Offensive supervision refers to juniors' workers' perceptions of the point to which their managers involved in the continued display of intimidating non-verbal and verbal behaviors. </a:t>
            </a:r>
            <a:endParaRPr lang="en-US" dirty="0" smtClean="0"/>
          </a:p>
          <a:p>
            <a:r>
              <a:rPr lang="en-US" dirty="0"/>
              <a:t>This could be a time when the managers keep on reminding the subordinate workers of their past failures, failure to give them proper credits, giving the silent treatment, or even wrongfully assigning blames. </a:t>
            </a:r>
            <a:endParaRPr lang="en-US" dirty="0" smtClean="0"/>
          </a:p>
          <a:p>
            <a:r>
              <a:rPr lang="en-US" dirty="0"/>
              <a:t>Those workers who are abused either withdraw from the job by quitting or provides an act of revenge</a:t>
            </a:r>
            <a:endParaRPr lang="en-US" dirty="0" smtClean="0"/>
          </a:p>
          <a:p>
            <a:r>
              <a:rPr lang="en-US" dirty="0" smtClean="0"/>
              <a:t>These results to deviant behaviors such as misuse </a:t>
            </a:r>
            <a:r>
              <a:rPr lang="en-US" dirty="0"/>
              <a:t>of assets may be in the form of raw materials, time, finished products, or even the office </a:t>
            </a:r>
            <a:r>
              <a:rPr lang="en-US" dirty="0" smtClean="0"/>
              <a:t>supplies.</a:t>
            </a:r>
          </a:p>
          <a:p>
            <a:endParaRPr lang="en-US" dirty="0"/>
          </a:p>
        </p:txBody>
      </p:sp>
    </p:spTree>
    <p:extLst>
      <p:ext uri="{BB962C8B-B14F-4D97-AF65-F5344CB8AC3E}">
        <p14:creationId xmlns:p14="http://schemas.microsoft.com/office/powerpoint/2010/main" val="1500697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EXPERIENCE CONT…</a:t>
            </a:r>
            <a:endParaRPr lang="en-US" dirty="0"/>
          </a:p>
        </p:txBody>
      </p:sp>
      <p:sp>
        <p:nvSpPr>
          <p:cNvPr id="3" name="Content Placeholder 2"/>
          <p:cNvSpPr>
            <a:spLocks noGrp="1"/>
          </p:cNvSpPr>
          <p:nvPr>
            <p:ph idx="1"/>
          </p:nvPr>
        </p:nvSpPr>
        <p:spPr/>
        <p:txBody>
          <a:bodyPr/>
          <a:lstStyle/>
          <a:p>
            <a:r>
              <a:rPr lang="en-US" dirty="0"/>
              <a:t>other experiences that may lead to deviant behavior include unfair treatments whereby their supervisors favor some </a:t>
            </a:r>
            <a:r>
              <a:rPr lang="en-US" dirty="0" smtClean="0"/>
              <a:t>employees.</a:t>
            </a:r>
          </a:p>
          <a:p>
            <a:r>
              <a:rPr lang="en-US" dirty="0"/>
              <a:t>Favoritism can be in terms of work distribution, whereby some employees are given a lot of work </a:t>
            </a:r>
            <a:r>
              <a:rPr lang="en-US" dirty="0" smtClean="0"/>
              <a:t>while </a:t>
            </a:r>
            <a:r>
              <a:rPr lang="en-US" dirty="0"/>
              <a:t>others are assigned fewer tasks. </a:t>
            </a:r>
            <a:endParaRPr lang="en-US" dirty="0" smtClean="0"/>
          </a:p>
          <a:p>
            <a:r>
              <a:rPr lang="en-US" dirty="0" smtClean="0"/>
              <a:t>Favoritism </a:t>
            </a:r>
            <a:r>
              <a:rPr lang="en-US" dirty="0"/>
              <a:t>leads to bad relationships and hostility between the employees to the point of not being able to work in teams. </a:t>
            </a:r>
          </a:p>
        </p:txBody>
      </p:sp>
    </p:spTree>
    <p:extLst>
      <p:ext uri="{BB962C8B-B14F-4D97-AF65-F5344CB8AC3E}">
        <p14:creationId xmlns:p14="http://schemas.microsoft.com/office/powerpoint/2010/main" val="399350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MOTIVES</a:t>
            </a:r>
            <a:endParaRPr lang="en-US" dirty="0"/>
          </a:p>
        </p:txBody>
      </p:sp>
      <p:sp>
        <p:nvSpPr>
          <p:cNvPr id="3" name="Content Placeholder 2"/>
          <p:cNvSpPr>
            <a:spLocks noGrp="1"/>
          </p:cNvSpPr>
          <p:nvPr>
            <p:ph idx="1"/>
          </p:nvPr>
        </p:nvSpPr>
        <p:spPr/>
        <p:txBody>
          <a:bodyPr>
            <a:normAutofit/>
          </a:bodyPr>
          <a:lstStyle/>
          <a:p>
            <a:r>
              <a:rPr lang="en-US" dirty="0"/>
              <a:t>In every abnormal action, there is always a specific motivation, which is usually a result of a particular provocation. </a:t>
            </a:r>
            <a:endParaRPr lang="en-US" dirty="0" smtClean="0"/>
          </a:p>
          <a:p>
            <a:r>
              <a:rPr lang="en-US" dirty="0" smtClean="0"/>
              <a:t>Deviant Are as a result </a:t>
            </a:r>
            <a:r>
              <a:rPr lang="en-US" dirty="0"/>
              <a:t>of motivated responses that are provoked by injustices experienced by </a:t>
            </a:r>
            <a:r>
              <a:rPr lang="en-US" dirty="0" smtClean="0"/>
              <a:t>workers</a:t>
            </a:r>
          </a:p>
          <a:p>
            <a:r>
              <a:rPr lang="en-US" dirty="0" smtClean="0"/>
              <a:t>There are two types of motivation which include; </a:t>
            </a:r>
            <a:r>
              <a:rPr lang="en-US" dirty="0"/>
              <a:t>Expressive </a:t>
            </a:r>
            <a:r>
              <a:rPr lang="en-US" dirty="0" smtClean="0"/>
              <a:t>motivation</a:t>
            </a:r>
            <a:r>
              <a:rPr lang="en-US" dirty="0"/>
              <a:t> </a:t>
            </a:r>
            <a:r>
              <a:rPr lang="en-US" dirty="0" smtClean="0"/>
              <a:t>and </a:t>
            </a:r>
            <a:r>
              <a:rPr lang="en-US" dirty="0"/>
              <a:t>Instrumental </a:t>
            </a:r>
            <a:r>
              <a:rPr lang="en-US" dirty="0" smtClean="0"/>
              <a:t>motivation.</a:t>
            </a:r>
          </a:p>
          <a:p>
            <a:r>
              <a:rPr lang="en-US" dirty="0"/>
              <a:t> Expressive </a:t>
            </a:r>
            <a:r>
              <a:rPr lang="en-US" dirty="0" smtClean="0"/>
              <a:t>motivation results </a:t>
            </a:r>
            <a:r>
              <a:rPr lang="en-US" dirty="0"/>
              <a:t>in affective responses to disrespectful treatments, which </a:t>
            </a:r>
            <a:r>
              <a:rPr lang="en-US" dirty="0" smtClean="0"/>
              <a:t>triggers </a:t>
            </a:r>
            <a:r>
              <a:rPr lang="en-US" dirty="0"/>
              <a:t>hostile </a:t>
            </a:r>
            <a:r>
              <a:rPr lang="en-US" dirty="0" smtClean="0"/>
              <a:t>behaviors which further results to deviance </a:t>
            </a:r>
            <a:r>
              <a:rPr lang="en-US" dirty="0"/>
              <a:t>in the </a:t>
            </a:r>
            <a:r>
              <a:rPr lang="en-US" dirty="0" smtClean="0"/>
              <a:t>workplace</a:t>
            </a:r>
          </a:p>
          <a:p>
            <a:r>
              <a:rPr lang="en-US" dirty="0"/>
              <a:t>Instrumental </a:t>
            </a:r>
            <a:r>
              <a:rPr lang="en-US" dirty="0" smtClean="0"/>
              <a:t>motivation emphases </a:t>
            </a:r>
            <a:r>
              <a:rPr lang="en-US" dirty="0"/>
              <a:t>on restoring the current situations</a:t>
            </a:r>
            <a:r>
              <a:rPr lang="en-US" dirty="0" smtClean="0"/>
              <a:t>. It </a:t>
            </a:r>
            <a:r>
              <a:rPr lang="en-US" dirty="0"/>
              <a:t>seeks to bring equity and bring an improvement in the current situation. </a:t>
            </a:r>
            <a:endParaRPr lang="en-US" dirty="0" smtClean="0"/>
          </a:p>
          <a:p>
            <a:pPr marL="0" indent="0">
              <a:buNone/>
            </a:pPr>
            <a:endParaRPr lang="en-US" dirty="0"/>
          </a:p>
        </p:txBody>
      </p:sp>
    </p:spTree>
    <p:extLst>
      <p:ext uri="{BB962C8B-B14F-4D97-AF65-F5344CB8AC3E}">
        <p14:creationId xmlns:p14="http://schemas.microsoft.com/office/powerpoint/2010/main" val="2137540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B</a:t>
            </a:r>
            <a:r>
              <a:rPr lang="en-US" dirty="0" smtClean="0"/>
              <a:t>ad </a:t>
            </a:r>
            <a:r>
              <a:rPr lang="en-US" dirty="0"/>
              <a:t>experiences at the </a:t>
            </a:r>
            <a:r>
              <a:rPr lang="en-US" dirty="0" smtClean="0"/>
              <a:t>workplace </a:t>
            </a:r>
            <a:r>
              <a:rPr lang="en-US" dirty="0"/>
              <a:t>may fuel workers to act out in deviant behaviors' which may result in considerable losses in an </a:t>
            </a:r>
            <a:r>
              <a:rPr lang="en-US" dirty="0" smtClean="0"/>
              <a:t>organization.</a:t>
            </a:r>
          </a:p>
          <a:p>
            <a:r>
              <a:rPr lang="en-US" dirty="0"/>
              <a:t>B</a:t>
            </a:r>
            <a:r>
              <a:rPr lang="en-US" dirty="0" smtClean="0"/>
              <a:t>usiness </a:t>
            </a:r>
            <a:r>
              <a:rPr lang="en-US" dirty="0"/>
              <a:t>owners should take preventive measures to curb these behaviors by giving employees quick feedback and credits that they deserve, intensely reacting to the supervisors who mistreat and disrespect workers so that the employees can be of the unexpected behaviors. </a:t>
            </a:r>
            <a:r>
              <a:rPr lang="en-US" dirty="0" smtClean="0"/>
              <a:t> </a:t>
            </a:r>
          </a:p>
          <a:p>
            <a:r>
              <a:rPr lang="en-US" dirty="0" smtClean="0"/>
              <a:t>Employees’  should also be given </a:t>
            </a:r>
            <a:r>
              <a:rPr lang="en-US" dirty="0"/>
              <a:t>chance to express themselves whenever they are faced with problems can most their morale and reduce deviant behaviors.</a:t>
            </a:r>
            <a:endParaRPr lang="en-US" dirty="0" smtClean="0"/>
          </a:p>
          <a:p>
            <a:endParaRPr lang="en-US" dirty="0"/>
          </a:p>
        </p:txBody>
      </p:sp>
    </p:spTree>
    <p:extLst>
      <p:ext uri="{BB962C8B-B14F-4D97-AF65-F5344CB8AC3E}">
        <p14:creationId xmlns:p14="http://schemas.microsoft.com/office/powerpoint/2010/main" val="3256987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 Question.</a:t>
            </a:r>
            <a:br>
              <a:rPr lang="en-US" dirty="0" smtClean="0"/>
            </a:br>
            <a:endParaRPr lang="en-US" dirty="0"/>
          </a:p>
        </p:txBody>
      </p:sp>
      <p:sp>
        <p:nvSpPr>
          <p:cNvPr id="3" name="Content Placeholder 2"/>
          <p:cNvSpPr>
            <a:spLocks noGrp="1"/>
          </p:cNvSpPr>
          <p:nvPr>
            <p:ph idx="1"/>
          </p:nvPr>
        </p:nvSpPr>
        <p:spPr/>
        <p:txBody>
          <a:bodyPr/>
          <a:lstStyle/>
          <a:p>
            <a:pPr lvl="0"/>
            <a:r>
              <a:rPr lang="en-US" dirty="0" smtClean="0"/>
              <a:t>Give </a:t>
            </a:r>
            <a:r>
              <a:rPr lang="en-US" dirty="0"/>
              <a:t>more ways you think can help in dealing with deviant behaviors in the workplace.</a:t>
            </a:r>
          </a:p>
          <a:p>
            <a:pPr lvl="0"/>
            <a:r>
              <a:rPr lang="en-US" dirty="0"/>
              <a:t>Do managers or supervisors also exhibit deviant behaviors?</a:t>
            </a:r>
          </a:p>
          <a:p>
            <a:endParaRPr lang="en-US" dirty="0"/>
          </a:p>
        </p:txBody>
      </p:sp>
    </p:spTree>
    <p:extLst>
      <p:ext uri="{BB962C8B-B14F-4D97-AF65-F5344CB8AC3E}">
        <p14:creationId xmlns:p14="http://schemas.microsoft.com/office/powerpoint/2010/main" val="244864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9453" y="195085"/>
            <a:ext cx="9144000" cy="2387600"/>
          </a:xfrm>
        </p:spPr>
        <p:txBody>
          <a:bodyPr/>
          <a:lstStyle/>
          <a:p>
            <a:r>
              <a:rPr lang="en-US" dirty="0" smtClean="0"/>
              <a:t>REFERENCE</a:t>
            </a:r>
            <a:r>
              <a:rPr lang="en-US" dirty="0"/>
              <a:t/>
            </a:r>
            <a:br>
              <a:rPr lang="en-US" dirty="0"/>
            </a:br>
            <a:endParaRPr lang="en-US" dirty="0"/>
          </a:p>
        </p:txBody>
      </p:sp>
      <p:sp>
        <p:nvSpPr>
          <p:cNvPr id="3" name="Subtitle 2"/>
          <p:cNvSpPr>
            <a:spLocks noGrp="1"/>
          </p:cNvSpPr>
          <p:nvPr>
            <p:ph type="subTitle" idx="1"/>
          </p:nvPr>
        </p:nvSpPr>
        <p:spPr>
          <a:xfrm>
            <a:off x="1498243" y="2468697"/>
            <a:ext cx="9144000" cy="4189680"/>
          </a:xfrm>
        </p:spPr>
        <p:txBody>
          <a:bodyPr>
            <a:normAutofit/>
          </a:bodyPr>
          <a:lstStyle/>
          <a:p>
            <a:pPr marL="342900" indent="-342900">
              <a:buFont typeface="Arial" panose="020B0604020202020204" pitchFamily="34" charset="0"/>
              <a:buChar char="•"/>
            </a:pPr>
            <a:r>
              <a:rPr lang="en-US" dirty="0"/>
              <a:t>Appelbaum, S. H., Iaconi, G. D., &amp; Matousek, A. (2007). Positive and negative deviant workplace behaviors: causes, impacts, and solutions. </a:t>
            </a:r>
            <a:r>
              <a:rPr lang="en-US" i="1" dirty="0"/>
              <a:t>Corporate Governance: The international journal of business in society</a:t>
            </a:r>
            <a:r>
              <a:rPr lang="en-US" dirty="0"/>
              <a:t>.</a:t>
            </a:r>
          </a:p>
          <a:p>
            <a:pPr marL="342900" indent="-342900">
              <a:buFont typeface="Arial" panose="020B0604020202020204" pitchFamily="34" charset="0"/>
              <a:buChar char="•"/>
            </a:pPr>
            <a:r>
              <a:rPr lang="en-US" dirty="0"/>
              <a:t>Griffin, R. W., &amp; Lopez, Y. P., (2013). The Potential Role of Workplace Culture in Triggering Deviant Behavior. </a:t>
            </a:r>
            <a:r>
              <a:rPr lang="en-US" i="1" dirty="0"/>
              <a:t>Deviant and Criminal Behavior in the Workplace, New York University Press, New York</a:t>
            </a:r>
            <a:r>
              <a:rPr lang="en-US" dirty="0"/>
              <a:t>, 197-220.</a:t>
            </a:r>
          </a:p>
          <a:p>
            <a:pPr marL="342900" indent="-342900">
              <a:buFont typeface="Arial" panose="020B0604020202020204" pitchFamily="34" charset="0"/>
              <a:buChar char="•"/>
            </a:pPr>
            <a:r>
              <a:rPr lang="en-US" dirty="0"/>
              <a:t>Michel, J. S., &amp; Hargis, M. B. (2017). What motivates deviant behavior in the workplace? An examination of the mechanisms by which procedural injustice affects deviance. </a:t>
            </a:r>
            <a:r>
              <a:rPr lang="en-US" i="1" dirty="0"/>
              <a:t>Motivation and Emotion</a:t>
            </a:r>
            <a:r>
              <a:rPr lang="en-US" dirty="0"/>
              <a:t>, </a:t>
            </a:r>
            <a:r>
              <a:rPr lang="en-US" i="1" dirty="0"/>
              <a:t>41</a:t>
            </a:r>
            <a:r>
              <a:rPr lang="en-US" dirty="0"/>
              <a:t>(1), 51-68.</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784368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40</TotalTime>
  <Words>549</Words>
  <Application>Microsoft Office PowerPoint</Application>
  <PresentationFormat>Widescreen</PresentationFormat>
  <Paragraphs>36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Trebuchet MS</vt:lpstr>
      <vt:lpstr>Wingdings 3</vt:lpstr>
      <vt:lpstr>Facet</vt:lpstr>
      <vt:lpstr>WORKPLACE DEVIANCE </vt:lpstr>
      <vt:lpstr>INTRODUCTION</vt:lpstr>
      <vt:lpstr>PERSONAL EXPERIENCES</vt:lpstr>
      <vt:lpstr>PERSONAL EXPERIENCE CONT…</vt:lpstr>
      <vt:lpstr>MOTIVES</vt:lpstr>
      <vt:lpstr>CONCLUSION</vt:lpstr>
      <vt:lpstr>Discussion Question. </vt:lpstr>
      <vt:lpstr>REFERENCE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DEVIANCE</dc:title>
  <dc:creator>USER</dc:creator>
  <cp:lastModifiedBy>HP</cp:lastModifiedBy>
  <cp:revision>7</cp:revision>
  <dcterms:created xsi:type="dcterms:W3CDTF">2020-07-29T19:55:24Z</dcterms:created>
  <dcterms:modified xsi:type="dcterms:W3CDTF">2020-07-29T22:36:10Z</dcterms:modified>
</cp:coreProperties>
</file>